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</p:sldIdLst>
  <p:sldSz cx="18288000" cy="10287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D9ABC865-6501-4515-B531-8FFD06D2ABD7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D775BC91-8268-4C14-8653-E1D8DC250D9A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A86FACA5-8E6D-4582-861D-4BE13BDC2B9F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99EA66D9-544D-438D-9E53-04A611E456F5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FBAAF306-6F81-4DC2-A113-1D5880C3846E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4EAC9FBA-0E20-4442-9128-7D90BCE7541E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325BC123-7FBA-403C-9452-A7C1FD812111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3B2C95D9-7499-42B5-A9B8-7B07EBFAD122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9D320570-F63D-4A79-9788-0A5F53CAC271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9E8F790B-E102-45CC-95E7-94A52AA705F6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DE22B569-30F2-415B-AED4-A459FD4999C4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829A4A6F-8468-4B5F-8DC2-A006E56DC329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7E473EE9-C9EF-4ECB-9DE1-2AFDB6320F22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B3D1F705-EC78-4DF5-9E6E-1CEDA0CC379C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6C6108DE-AA72-43DD-AD6C-994E39762203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83F4078E-476B-40B0-A689-C6D92B9711A1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023A6062-E05B-4342-B006-1733F6A61717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96BB5291-3A16-446E-B5F0-82AB451803D1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29768685-30F6-47F6-B53E-5C18E35726A0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08F00938-C10F-48BC-84B0-4B901F1A7D33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A5A83EBC-3610-4FC5-AD64-ED8EBB1B013C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548DEEE5-E2D4-48F8-87B8-CD8C87A80C24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7BE808FE-4B17-4F81-8CCD-16F00F679836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D4DC9045-9A5D-4D87-849D-7AB48C449F7D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B3DE571D-2F65-4FA5-9F64-D4817C5B60FB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2B3874C0-8AF9-4B60-8EB2-19AB59BCE453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7385A523-86C2-4ABE-AEA7-9C14FB99D84D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CCA1F1E2-568C-4839-9082-893F5B1E88F6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AC60C0E1-1B6E-4E73-97B3-907C0C132763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0F869891-30AC-4338-9AC9-DA526B7777CB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A1E869BC-D38B-47A5-B9A0-DECA586EA694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13235E51-9762-4C26-B200-F6731D67C569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56E67C1B-9239-4A88-A11B-E341EBBEBDEC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115C7E48-EFE3-40B0-9572-BF9C5EE8F1EB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D3924786-F02A-49C9-8732-4F494D85ECBC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4278960" y="10157400"/>
            <a:ext cx="32792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rtl="1">
              <a:lnSpc>
                <a:spcPct val="100000"/>
              </a:lnSpc>
              <a:tabLst>
                <a:tab algn="l" pos="0"/>
              </a:tabLst>
            </a:pPr>
            <a:fld id="{917063D5-FDD1-4134-B51D-89F11E0C045D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7160"/>
          </a:xfrm>
          <a:prstGeom prst="rect">
            <a:avLst/>
          </a:prstGeom>
        </p:spPr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720" y="0"/>
            <a:ext cx="1828728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728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728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728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720" y="0"/>
            <a:ext cx="1828728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728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720" y="0"/>
            <a:ext cx="1828728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728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8288000" cy="10287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728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3522960" y="-1944000"/>
            <a:ext cx="13966560" cy="198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728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828800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7269</TotalTime>
  <Application>LibreOffice/7.0.5.2$Windows_X86_64 LibreOffice_project/64390860c6cd0aca4beafafcfd84613dd9dfb63a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2016-09-02T18:50:54Z</dcterms:created>
  <dc:creator>Ll</dc:creator>
  <dc:description/>
  <dc:language>en-US</dc:language>
  <cp:lastModifiedBy/>
  <dcterms:modified xsi:type="dcterms:W3CDTF">2021-04-27T20:03:55Z</dcterms:modified>
  <cp:revision>223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20</vt:i4>
  </property>
  <property fmtid="{D5CDD505-2E9C-101B-9397-08002B2CF9AE}" pid="7" name="PresentationFormat">
    <vt:lpwstr>Custom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20</vt:i4>
  </property>
</Properties>
</file>